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 anchor="ctr"/>
          <a:lstStyle>
            <a:lvl1pPr algn="ctr" defTabSz="584200">
              <a:lnSpc>
                <a:spcPct val="100000"/>
              </a:lnSpc>
              <a:defRPr b="0" spc="0" sz="8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0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</p:spPr>
        <p:txBody>
          <a:bodyPr anchor="ctr"/>
          <a:lstStyle>
            <a:lvl1pPr marL="444500" indent="-444500" defTabSz="584200">
              <a:lnSpc>
                <a:spcPct val="100000"/>
              </a:lnSpc>
              <a:spcBef>
                <a:spcPts val="4200"/>
              </a:spcBef>
              <a:buSzPct val="145000"/>
              <a:defRPr sz="3200"/>
            </a:lvl1pPr>
            <a:lvl2pPr marL="889000" indent="-444500" defTabSz="584200">
              <a:lnSpc>
                <a:spcPct val="100000"/>
              </a:lnSpc>
              <a:spcBef>
                <a:spcPts val="4200"/>
              </a:spcBef>
              <a:buSzPct val="145000"/>
              <a:defRPr sz="3200"/>
            </a:lvl2pPr>
            <a:lvl3pPr marL="1333500" indent="-444500" defTabSz="584200">
              <a:lnSpc>
                <a:spcPct val="100000"/>
              </a:lnSpc>
              <a:spcBef>
                <a:spcPts val="4200"/>
              </a:spcBef>
              <a:buSzPct val="145000"/>
              <a:defRPr sz="3200"/>
            </a:lvl3pPr>
            <a:lvl4pPr marL="1778000" indent="-444500" defTabSz="584200">
              <a:lnSpc>
                <a:spcPct val="100000"/>
              </a:lnSpc>
              <a:spcBef>
                <a:spcPts val="4200"/>
              </a:spcBef>
              <a:buSzPct val="145000"/>
              <a:defRPr sz="3200"/>
            </a:lvl4pPr>
            <a:lvl5pPr marL="2222500" indent="-444500" defTabSz="584200">
              <a:lnSpc>
                <a:spcPct val="100000"/>
              </a:lnSpc>
              <a:spcBef>
                <a:spcPts val="4200"/>
              </a:spcBef>
              <a:buSzPct val="145000"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 anchor="t"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 anchor="t"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413904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54198" y="7357508"/>
            <a:ext cx="3572387" cy="267929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Rectangle"/>
          <p:cNvSpPr/>
          <p:nvPr/>
        </p:nvSpPr>
        <p:spPr>
          <a:xfrm>
            <a:off x="-362955" y="2154413"/>
            <a:ext cx="14106709" cy="544477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1" name="Everyone is in a panic at the picnic because all the items keep going missing. Can you see which items go missing in each of these rounds?"/>
          <p:cNvSpPr txBox="1"/>
          <p:nvPr/>
        </p:nvSpPr>
        <p:spPr>
          <a:xfrm>
            <a:off x="936578" y="2070099"/>
            <a:ext cx="11131644" cy="556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000">
                <a:ln w="2540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Everyone is in a panic at the picnic because all the items keep going missing. Can you see which items go missing in each of these rounds?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p-round1.png" descr="pp-round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p-round1.png" descr="pp-round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pp-round1.png" descr="pp-round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p-round2.png" descr="pp-round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5" name="pp-round3.png" descr="pp-round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5" name="pp-round4.png" descr="pp-round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5" name="pp-round5.png" descr="pp-round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3" name="pp-round6.png" descr="pp-round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p-main.png" descr="pp-m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anic_title.png" descr="panic_tit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