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Zoomed In instructions.jpg" descr="Zoomed In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Zoomed In 1.jpg" descr="Zoomed In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Zoomed in 1b.jpg" descr="Zoomed in 1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Zoomed In 2.jpg" descr="Zoomed In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Zoomed In 2b.jpg" descr="Zoomed In 2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Zoomed In 3.jpg" descr="Zoomed In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Zoomed In 3b.jpg" descr="Zoomed In 3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Zoomed In 4.jpg" descr="Zoomed In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Zoomed In 4b.jpg" descr="Zoomed In 4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Zoomed In 5.jpg" descr="Zoomed In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Zoomed In 5b.jpg" descr="Zoomed In 5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Zoomed In 6.jpg" descr="Zoomed In 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Zoomed In 6b.jpg" descr="Zoomed In 6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Zoomed In.jpg" descr="Zoomed I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