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"/>
          <p:cNvSpPr/>
          <p:nvPr>
            <p:ph type="pic" idx="21"/>
          </p:nvPr>
        </p:nvSpPr>
        <p:spPr>
          <a:xfrm>
            <a:off x="-376767" y="-915894"/>
            <a:ext cx="17835652" cy="106821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68976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eg"/>
          <p:cNvSpPr/>
          <p:nvPr>
            <p:ph type="pic" idx="21"/>
          </p:nvPr>
        </p:nvSpPr>
        <p:spPr>
          <a:xfrm>
            <a:off x="5319129" y="495299"/>
            <a:ext cx="7543801" cy="87800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Slide Title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89358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660384004_1290x1720.jpeg"/>
          <p:cNvSpPr/>
          <p:nvPr>
            <p:ph type="pic" idx="21"/>
          </p:nvPr>
        </p:nvSpPr>
        <p:spPr>
          <a:xfrm>
            <a:off x="6172200" y="596900"/>
            <a:ext cx="6448425" cy="8597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Title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698500" y="999066"/>
            <a:ext cx="11607800" cy="521091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tion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Attribution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idx="21"/>
          </p:nvPr>
        </p:nvSpPr>
        <p:spPr>
          <a:xfrm>
            <a:off x="-2082800" y="687558"/>
            <a:ext cx="11165190" cy="83738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6597650" y="292100"/>
            <a:ext cx="5740400" cy="45923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4984750" y="2749550"/>
            <a:ext cx="7937500" cy="9238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886640052_3195x2556.jpeg"/>
          <p:cNvSpPr/>
          <p:nvPr>
            <p:ph type="pic" idx="21"/>
          </p:nvPr>
        </p:nvSpPr>
        <p:spPr>
          <a:xfrm>
            <a:off x="-1016000" y="-1054100"/>
            <a:ext cx="14427200" cy="11541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Slide Title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t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