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6" name="Shape 15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 anchor="t"/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3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Relationship Id="rId3" Type="http://schemas.openxmlformats.org/officeDocument/2006/relationships/image" Target="../media/image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truevine-text.png" descr="truevine-tex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69334" y="0"/>
            <a:ext cx="13004801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truevine_game-r1.png" descr="truevine_game-r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076" y="219057"/>
            <a:ext cx="12420648" cy="93154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truevine_game-r1-answer.png" descr="truevine_game-r1-answe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5478" y="206609"/>
            <a:ext cx="12453844" cy="93403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truevine.png" descr="truevin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truevine.png" descr="truevin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truevine.png" descr="truevin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truevine_game-r2.png" descr="truevine_game-r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2396" y="136797"/>
            <a:ext cx="12640008" cy="94800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truevine_game-r2-answer.png" descr="truevine_game-r2-answe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8399" y="208799"/>
            <a:ext cx="12726401" cy="9544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truevine.png" descr="truevin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truevine_game-r3.png" descr="truevine_game-r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truevine_game-r3-answer.png" descr="truevine_game-r3-answe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157422"/>
            <a:ext cx="13004800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truevine.png" descr="truevin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