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Relationship Id="rId3" Type="http://schemas.openxmlformats.org/officeDocument/2006/relationships/slide" Target="slide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Relationship Id="rId3" Type="http://schemas.openxmlformats.org/officeDocument/2006/relationships/slide" Target="slide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Relationship Id="rId3" Type="http://schemas.openxmlformats.org/officeDocument/2006/relationships/slide" Target="slide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slide" Target="slide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Relationship Id="rId3" Type="http://schemas.openxmlformats.org/officeDocument/2006/relationships/slide" Target="slide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Bible Balloons.jpg" descr="Bible Ballo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Bible balloons instructions.jpg" descr="Bible balloons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alloons.jpg" descr="Ballo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1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127307" y="5479181"/>
            <a:ext cx="3592056" cy="1527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9400">
                <a:solidFill>
                  <a:srgbClr val="FFFFFF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7" name="2">
            <a:hlinkClick r:id="rId4" invalidUrl="" action="ppaction://hlinksldjump" tgtFrame="" tooltip="" history="1" highlightClick="0" endSnd="0"/>
          </p:cNvPr>
          <p:cNvSpPr txBox="1"/>
          <p:nvPr/>
        </p:nvSpPr>
        <p:spPr>
          <a:xfrm>
            <a:off x="2311242" y="1517094"/>
            <a:ext cx="3592056" cy="1527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9400">
                <a:solidFill>
                  <a:srgbClr val="FFFFFF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8" name="3">
            <a:hlinkClick r:id="rId5" invalidUrl="" action="ppaction://hlinksldjump" tgtFrame="" tooltip="" history="1" highlightClick="0" endSnd="0"/>
          </p:cNvPr>
          <p:cNvSpPr txBox="1"/>
          <p:nvPr/>
        </p:nvSpPr>
        <p:spPr>
          <a:xfrm>
            <a:off x="4706372" y="5658834"/>
            <a:ext cx="3592056" cy="1527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9400">
                <a:solidFill>
                  <a:srgbClr val="FFFFFF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9" name="4">
            <a:hlinkClick r:id="rId6" invalidUrl="" action="ppaction://hlinksldjump" tgtFrame="" tooltip="" history="1" highlightClick="0" endSnd="0"/>
          </p:cNvPr>
          <p:cNvSpPr txBox="1"/>
          <p:nvPr/>
        </p:nvSpPr>
        <p:spPr>
          <a:xfrm>
            <a:off x="6939871" y="1517094"/>
            <a:ext cx="3592057" cy="1527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9400">
                <a:solidFill>
                  <a:srgbClr val="FFFFFF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0" name="5">
            <a:hlinkClick r:id="rId7" invalidUrl="" action="ppaction://hlinksldjump" tgtFrame="" tooltip="" history="1" highlightClick="0" endSnd="0"/>
          </p:cNvPr>
          <p:cNvSpPr txBox="1"/>
          <p:nvPr/>
        </p:nvSpPr>
        <p:spPr>
          <a:xfrm>
            <a:off x="9285437" y="5658834"/>
            <a:ext cx="3592056" cy="1527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9400">
                <a:solidFill>
                  <a:srgbClr val="FFFFFF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1" name="Read the full Bible verse here">
            <a:hlinkClick r:id="rId8" invalidUrl="" action="ppaction://hlinksldjump" tgtFrame="" tooltip="" history="1" highlightClick="0" endSnd="0"/>
          </p:cNvPr>
          <p:cNvSpPr txBox="1"/>
          <p:nvPr/>
        </p:nvSpPr>
        <p:spPr>
          <a:xfrm>
            <a:off x="2726651" y="8874667"/>
            <a:ext cx="7551497" cy="733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200"/>
            </a:lvl1pPr>
          </a:lstStyle>
          <a:p>
            <a:pPr/>
            <a:r>
              <a:t>Read the full Bible verse here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red balloon.jpg" descr="red ballo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he one believing in Me,"/>
          <p:cNvSpPr txBox="1"/>
          <p:nvPr/>
        </p:nvSpPr>
        <p:spPr>
          <a:xfrm>
            <a:off x="4527341" y="3746500"/>
            <a:ext cx="7308077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The one believing in Me, </a:t>
            </a:r>
          </a:p>
        </p:txBody>
      </p:sp>
      <p:sp>
        <p:nvSpPr>
          <p:cNvPr id="165" name="Click the here to link back to the balloons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4527341" y="8300025"/>
            <a:ext cx="730807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25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Click the here to link back to the balloons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blue balloon.jpg" descr="blue ballo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he will live."/>
          <p:cNvSpPr txBox="1"/>
          <p:nvPr/>
        </p:nvSpPr>
        <p:spPr>
          <a:xfrm>
            <a:off x="5394723" y="4286249"/>
            <a:ext cx="730807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he will live.</a:t>
            </a:r>
          </a:p>
        </p:txBody>
      </p:sp>
      <p:sp>
        <p:nvSpPr>
          <p:cNvPr id="169" name="Click the here to link back to the balloons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4527341" y="8300025"/>
            <a:ext cx="730807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25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Click the here to link back to the balloons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yellow balloon.jpg" descr="yellow ballo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I am the resurrection"/>
          <p:cNvSpPr txBox="1"/>
          <p:nvPr/>
        </p:nvSpPr>
        <p:spPr>
          <a:xfrm>
            <a:off x="3511264" y="1466524"/>
            <a:ext cx="7308078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I am the resurrection</a:t>
            </a:r>
          </a:p>
        </p:txBody>
      </p:sp>
      <p:sp>
        <p:nvSpPr>
          <p:cNvPr id="173" name="Click the here to link back to the balloons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6460364" y="8993931"/>
            <a:ext cx="730807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25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Click the here to link back to the balloons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reen balloon.jpg" descr="green ballo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even if he should die,"/>
          <p:cNvSpPr txBox="1"/>
          <p:nvPr/>
        </p:nvSpPr>
        <p:spPr>
          <a:xfrm>
            <a:off x="1751718" y="4812140"/>
            <a:ext cx="7308077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even if he should die, </a:t>
            </a:r>
          </a:p>
        </p:txBody>
      </p:sp>
      <p:sp>
        <p:nvSpPr>
          <p:cNvPr id="177" name="Click the here to link back to the balloons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859553" y="8845237"/>
            <a:ext cx="7308078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25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Click the here to link back to the balloons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Orange balloon.jpg" descr="Orange ballo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1101"/>
            <a:ext cx="13004801" cy="9731398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and the life."/>
          <p:cNvSpPr txBox="1"/>
          <p:nvPr/>
        </p:nvSpPr>
        <p:spPr>
          <a:xfrm>
            <a:off x="1900412" y="3245391"/>
            <a:ext cx="730807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and the life. </a:t>
            </a:r>
          </a:p>
        </p:txBody>
      </p:sp>
      <p:sp>
        <p:nvSpPr>
          <p:cNvPr id="181" name="Click the here to link back to the balloons">
            <a:hlinkClick r:id="rId3" invalidUrl="" action="ppaction://hlinksldjump" tgtFrame="" tooltip="" history="1" highlightClick="0" endSnd="0"/>
          </p:cNvPr>
          <p:cNvSpPr txBox="1"/>
          <p:nvPr/>
        </p:nvSpPr>
        <p:spPr>
          <a:xfrm>
            <a:off x="1181724" y="8646978"/>
            <a:ext cx="730807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25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Click the here to link back to the balloons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I am the resurrection and the life. The one believing in Me, even if he should die, he will live."/>
          <p:cNvSpPr txBox="1"/>
          <p:nvPr/>
        </p:nvSpPr>
        <p:spPr>
          <a:xfrm>
            <a:off x="2848361" y="874273"/>
            <a:ext cx="7308078" cy="765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b="1" sz="70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Century Gothic"/>
                <a:ea typeface="Century Gothic"/>
                <a:cs typeface="Century Gothic"/>
                <a:sym typeface="Century Gothic"/>
              </a:rPr>
              <a:t>I am the resurrection and the life. The one believing in Me, even if he should die, he will live.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